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85686F-EA1F-420F-BBE4-73F330E4F626}" v="18" dt="2020-09-01T18:07:48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890" autoAdjust="0"/>
  </p:normalViewPr>
  <p:slideViewPr>
    <p:cSldViewPr snapToGrid="0" showGuides="1">
      <p:cViewPr>
        <p:scale>
          <a:sx n="100" d="100"/>
          <a:sy n="100" d="100"/>
        </p:scale>
        <p:origin x="912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8D85686F-EA1F-420F-BBE4-73F330E4F626}"/>
    <pc:docChg chg="undo custSel addSld delSld modSld">
      <pc:chgData name="Antonio Osamu Katagiri Tanaka" userId="2c28225e-d492-4964-8551-1b0a3c65dda0" providerId="ADAL" clId="{8D85686F-EA1F-420F-BBE4-73F330E4F626}" dt="2020-09-01T18:08:52.649" v="654" actId="1076"/>
      <pc:docMkLst>
        <pc:docMk/>
      </pc:docMkLst>
      <pc:sldChg chg="addSp delSp modSp mod modNotesTx">
        <pc:chgData name="Antonio Osamu Katagiri Tanaka" userId="2c28225e-d492-4964-8551-1b0a3c65dda0" providerId="ADAL" clId="{8D85686F-EA1F-420F-BBE4-73F330E4F626}" dt="2020-09-01T17:05:37.425" v="559" actId="167"/>
        <pc:sldMkLst>
          <pc:docMk/>
          <pc:sldMk cId="1570273876" sldId="256"/>
        </pc:sldMkLst>
        <pc:picChg chg="add mod ord">
          <ac:chgData name="Antonio Osamu Katagiri Tanaka" userId="2c28225e-d492-4964-8551-1b0a3c65dda0" providerId="ADAL" clId="{8D85686F-EA1F-420F-BBE4-73F330E4F626}" dt="2020-09-01T17:05:37.425" v="559" actId="167"/>
          <ac:picMkLst>
            <pc:docMk/>
            <pc:sldMk cId="1570273876" sldId="256"/>
            <ac:picMk id="2" creationId="{1923E672-81A9-4650-94CF-4264696C9ED5}"/>
          </ac:picMkLst>
        </pc:picChg>
        <pc:picChg chg="add mod ord">
          <ac:chgData name="Antonio Osamu Katagiri Tanaka" userId="2c28225e-d492-4964-8551-1b0a3c65dda0" providerId="ADAL" clId="{8D85686F-EA1F-420F-BBE4-73F330E4F626}" dt="2020-09-01T17:05:37.425" v="559" actId="167"/>
          <ac:picMkLst>
            <pc:docMk/>
            <pc:sldMk cId="1570273876" sldId="256"/>
            <ac:picMk id="3" creationId="{0CA6638F-9099-4496-B172-23150BB74C4F}"/>
          </ac:picMkLst>
        </pc:picChg>
        <pc:picChg chg="del">
          <ac:chgData name="Antonio Osamu Katagiri Tanaka" userId="2c28225e-d492-4964-8551-1b0a3c65dda0" providerId="ADAL" clId="{8D85686F-EA1F-420F-BBE4-73F330E4F626}" dt="2020-09-01T17:05:00.350" v="551" actId="478"/>
          <ac:picMkLst>
            <pc:docMk/>
            <pc:sldMk cId="1570273876" sldId="256"/>
            <ac:picMk id="5" creationId="{38DB9395-CCBA-4915-A358-B0CDA0C11B9F}"/>
          </ac:picMkLst>
        </pc:picChg>
      </pc:sldChg>
      <pc:sldChg chg="addSp delSp modSp add del mod modNotesTx">
        <pc:chgData name="Antonio Osamu Katagiri Tanaka" userId="2c28225e-d492-4964-8551-1b0a3c65dda0" providerId="ADAL" clId="{8D85686F-EA1F-420F-BBE4-73F330E4F626}" dt="2020-09-01T17:05:50.423" v="562" actId="1076"/>
        <pc:sldMkLst>
          <pc:docMk/>
          <pc:sldMk cId="1642192568" sldId="257"/>
        </pc:sldMkLst>
        <pc:picChg chg="add mod ord">
          <ac:chgData name="Antonio Osamu Katagiri Tanaka" userId="2c28225e-d492-4964-8551-1b0a3c65dda0" providerId="ADAL" clId="{8D85686F-EA1F-420F-BBE4-73F330E4F626}" dt="2020-09-01T17:05:50.423" v="562" actId="1076"/>
          <ac:picMkLst>
            <pc:docMk/>
            <pc:sldMk cId="1642192568" sldId="257"/>
            <ac:picMk id="2" creationId="{905758B4-9083-42B0-A230-8CA78D081808}"/>
          </ac:picMkLst>
        </pc:picChg>
        <pc:picChg chg="add mod ord">
          <ac:chgData name="Antonio Osamu Katagiri Tanaka" userId="2c28225e-d492-4964-8551-1b0a3c65dda0" providerId="ADAL" clId="{8D85686F-EA1F-420F-BBE4-73F330E4F626}" dt="2020-09-01T17:05:50.423" v="562" actId="1076"/>
          <ac:picMkLst>
            <pc:docMk/>
            <pc:sldMk cId="1642192568" sldId="257"/>
            <ac:picMk id="3" creationId="{6544D9AB-FCA8-4F0A-BB69-158553C27CDF}"/>
          </ac:picMkLst>
        </pc:picChg>
        <pc:picChg chg="del">
          <ac:chgData name="Antonio Osamu Katagiri Tanaka" userId="2c28225e-d492-4964-8551-1b0a3c65dda0" providerId="ADAL" clId="{8D85686F-EA1F-420F-BBE4-73F330E4F626}" dt="2020-09-01T17:05:02.741" v="552" actId="478"/>
          <ac:picMkLst>
            <pc:docMk/>
            <pc:sldMk cId="1642192568" sldId="257"/>
            <ac:picMk id="5" creationId="{57596E50-C4E0-4BEA-B38B-D066B261C586}"/>
          </ac:picMkLst>
        </pc:picChg>
      </pc:sldChg>
      <pc:sldChg chg="addSp delSp modSp mod modNotesTx">
        <pc:chgData name="Antonio Osamu Katagiri Tanaka" userId="2c28225e-d492-4964-8551-1b0a3c65dda0" providerId="ADAL" clId="{8D85686F-EA1F-420F-BBE4-73F330E4F626}" dt="2020-09-01T17:05:23.136" v="556" actId="167"/>
        <pc:sldMkLst>
          <pc:docMk/>
          <pc:sldMk cId="2357753782" sldId="258"/>
        </pc:sldMkLst>
        <pc:picChg chg="add mod ord">
          <ac:chgData name="Antonio Osamu Katagiri Tanaka" userId="2c28225e-d492-4964-8551-1b0a3c65dda0" providerId="ADAL" clId="{8D85686F-EA1F-420F-BBE4-73F330E4F626}" dt="2020-09-01T17:05:23.136" v="556" actId="167"/>
          <ac:picMkLst>
            <pc:docMk/>
            <pc:sldMk cId="2357753782" sldId="258"/>
            <ac:picMk id="3" creationId="{0AEE6CC3-FB9C-49C2-9898-9C69E5A0DCF1}"/>
          </ac:picMkLst>
        </pc:picChg>
        <pc:picChg chg="del mod">
          <ac:chgData name="Antonio Osamu Katagiri Tanaka" userId="2c28225e-d492-4964-8551-1b0a3c65dda0" providerId="ADAL" clId="{8D85686F-EA1F-420F-BBE4-73F330E4F626}" dt="2020-09-01T17:04:57.900" v="550" actId="478"/>
          <ac:picMkLst>
            <pc:docMk/>
            <pc:sldMk cId="2357753782" sldId="258"/>
            <ac:picMk id="5" creationId="{38DB9395-CCBA-4915-A358-B0CDA0C11B9F}"/>
          </ac:picMkLst>
        </pc:picChg>
        <pc:picChg chg="add mod ord">
          <ac:chgData name="Antonio Osamu Katagiri Tanaka" userId="2c28225e-d492-4964-8551-1b0a3c65dda0" providerId="ADAL" clId="{8D85686F-EA1F-420F-BBE4-73F330E4F626}" dt="2020-09-01T17:05:23.136" v="556" actId="167"/>
          <ac:picMkLst>
            <pc:docMk/>
            <pc:sldMk cId="2357753782" sldId="258"/>
            <ac:picMk id="7" creationId="{87E598A2-021B-40A3-9A7C-DDFC68ECC34B}"/>
          </ac:picMkLst>
        </pc:picChg>
      </pc:sldChg>
      <pc:sldChg chg="addSp delSp modSp add mod modNotesTx">
        <pc:chgData name="Antonio Osamu Katagiri Tanaka" userId="2c28225e-d492-4964-8551-1b0a3c65dda0" providerId="ADAL" clId="{8D85686F-EA1F-420F-BBE4-73F330E4F626}" dt="2020-09-01T18:08:52.649" v="654" actId="1076"/>
        <pc:sldMkLst>
          <pc:docMk/>
          <pc:sldMk cId="2680985583" sldId="259"/>
        </pc:sldMkLst>
        <pc:spChg chg="add mod">
          <ac:chgData name="Antonio Osamu Katagiri Tanaka" userId="2c28225e-d492-4964-8551-1b0a3c65dda0" providerId="ADAL" clId="{8D85686F-EA1F-420F-BBE4-73F330E4F626}" dt="2020-09-01T18:08:32.894" v="651" actId="1076"/>
          <ac:spMkLst>
            <pc:docMk/>
            <pc:sldMk cId="2680985583" sldId="259"/>
            <ac:spMk id="4" creationId="{C8B2753D-ED6E-4855-9BE2-24043AD46C2A}"/>
          </ac:spMkLst>
        </pc:spChg>
        <pc:grpChg chg="add mod">
          <ac:chgData name="Antonio Osamu Katagiri Tanaka" userId="2c28225e-d492-4964-8551-1b0a3c65dda0" providerId="ADAL" clId="{8D85686F-EA1F-420F-BBE4-73F330E4F626}" dt="2020-09-01T18:06:21.818" v="634" actId="164"/>
          <ac:grpSpMkLst>
            <pc:docMk/>
            <pc:sldMk cId="2680985583" sldId="259"/>
            <ac:grpSpMk id="12" creationId="{F591499D-3AC3-4BA2-A344-F1F3B4FEB8F6}"/>
          </ac:grpSpMkLst>
        </pc:grpChg>
        <pc:grpChg chg="add mod">
          <ac:chgData name="Antonio Osamu Katagiri Tanaka" userId="2c28225e-d492-4964-8551-1b0a3c65dda0" providerId="ADAL" clId="{8D85686F-EA1F-420F-BBE4-73F330E4F626}" dt="2020-09-01T18:08:50.959" v="653" actId="1076"/>
          <ac:grpSpMkLst>
            <pc:docMk/>
            <pc:sldMk cId="2680985583" sldId="259"/>
            <ac:grpSpMk id="13" creationId="{16B814D0-6FE9-475C-B714-90A24E2D6B46}"/>
          </ac:grpSpMkLst>
        </pc:grpChg>
        <pc:picChg chg="add del mod">
          <ac:chgData name="Antonio Osamu Katagiri Tanaka" userId="2c28225e-d492-4964-8551-1b0a3c65dda0" providerId="ADAL" clId="{8D85686F-EA1F-420F-BBE4-73F330E4F626}" dt="2020-09-01T17:03:16.473" v="538" actId="478"/>
          <ac:picMkLst>
            <pc:docMk/>
            <pc:sldMk cId="2680985583" sldId="259"/>
            <ac:picMk id="2" creationId="{42AE4CF8-8569-4810-8C96-49814656909D}"/>
          </ac:picMkLst>
        </pc:picChg>
        <pc:picChg chg="del">
          <ac:chgData name="Antonio Osamu Katagiri Tanaka" userId="2c28225e-d492-4964-8551-1b0a3c65dda0" providerId="ADAL" clId="{8D85686F-EA1F-420F-BBE4-73F330E4F626}" dt="2020-08-25T15:43:50.644" v="1" actId="478"/>
          <ac:picMkLst>
            <pc:docMk/>
            <pc:sldMk cId="2680985583" sldId="259"/>
            <ac:picMk id="2" creationId="{BC16FE4E-5C07-4ED0-9C44-A005B3EBB793}"/>
          </ac:picMkLst>
        </pc:picChg>
        <pc:picChg chg="add mod">
          <ac:chgData name="Antonio Osamu Katagiri Tanaka" userId="2c28225e-d492-4964-8551-1b0a3c65dda0" providerId="ADAL" clId="{8D85686F-EA1F-420F-BBE4-73F330E4F626}" dt="2020-09-01T18:08:52.649" v="654" actId="1076"/>
          <ac:picMkLst>
            <pc:docMk/>
            <pc:sldMk cId="2680985583" sldId="259"/>
            <ac:picMk id="3" creationId="{EACA21CA-80E9-476B-8833-5D5DFE5E52D0}"/>
          </ac:picMkLst>
        </pc:picChg>
        <pc:picChg chg="mod modCrop">
          <ac:chgData name="Antonio Osamu Katagiri Tanaka" userId="2c28225e-d492-4964-8551-1b0a3c65dda0" providerId="ADAL" clId="{8D85686F-EA1F-420F-BBE4-73F330E4F626}" dt="2020-09-01T18:07:48.766" v="642" actId="164"/>
          <ac:picMkLst>
            <pc:docMk/>
            <pc:sldMk cId="2680985583" sldId="259"/>
            <ac:picMk id="5" creationId="{38DB9395-CCBA-4915-A358-B0CDA0C11B9F}"/>
          </ac:picMkLst>
        </pc:picChg>
        <pc:picChg chg="add mod modCrop">
          <ac:chgData name="Antonio Osamu Katagiri Tanaka" userId="2c28225e-d492-4964-8551-1b0a3c65dda0" providerId="ADAL" clId="{8D85686F-EA1F-420F-BBE4-73F330E4F626}" dt="2020-09-01T18:07:48.766" v="642" actId="164"/>
          <ac:picMkLst>
            <pc:docMk/>
            <pc:sldMk cId="2680985583" sldId="259"/>
            <ac:picMk id="9" creationId="{7DAB5C9C-6270-42B9-A45E-3B925DF288FE}"/>
          </ac:picMkLst>
        </pc:picChg>
        <pc:picChg chg="add mod">
          <ac:chgData name="Antonio Osamu Katagiri Tanaka" userId="2c28225e-d492-4964-8551-1b0a3c65dda0" providerId="ADAL" clId="{8D85686F-EA1F-420F-BBE4-73F330E4F626}" dt="2020-09-01T18:06:22.626" v="635" actId="571"/>
          <ac:picMkLst>
            <pc:docMk/>
            <pc:sldMk cId="2680985583" sldId="259"/>
            <ac:picMk id="10" creationId="{DC7B65D7-A5E8-4BA1-BF43-7B71513CA24E}"/>
          </ac:picMkLst>
        </pc:picChg>
        <pc:picChg chg="add mod">
          <ac:chgData name="Antonio Osamu Katagiri Tanaka" userId="2c28225e-d492-4964-8551-1b0a3c65dda0" providerId="ADAL" clId="{8D85686F-EA1F-420F-BBE4-73F330E4F626}" dt="2020-09-01T18:06:22.626" v="635" actId="571"/>
          <ac:picMkLst>
            <pc:docMk/>
            <pc:sldMk cId="2680985583" sldId="259"/>
            <ac:picMk id="11" creationId="{967D96C8-AE8B-4AF4-ACBF-D4FBBBED56EA}"/>
          </ac:picMkLst>
        </pc:picChg>
        <pc:cxnChg chg="add del mod">
          <ac:chgData name="Antonio Osamu Katagiri Tanaka" userId="2c28225e-d492-4964-8551-1b0a3c65dda0" providerId="ADAL" clId="{8D85686F-EA1F-420F-BBE4-73F330E4F626}" dt="2020-09-01T18:06:48.491" v="639" actId="478"/>
          <ac:cxnSpMkLst>
            <pc:docMk/>
            <pc:sldMk cId="2680985583" sldId="259"/>
            <ac:cxnSpMk id="8" creationId="{1C16C538-1DCC-463D-BBDB-F734CF66CCE3}"/>
          </ac:cxnSpMkLst>
        </pc:cxnChg>
      </pc:sldChg>
      <pc:sldChg chg="addSp delSp modSp add mod modNotesTx">
        <pc:chgData name="Antonio Osamu Katagiri Tanaka" userId="2c28225e-d492-4964-8551-1b0a3c65dda0" providerId="ADAL" clId="{8D85686F-EA1F-420F-BBE4-73F330E4F626}" dt="2020-08-25T16:12:04.295" v="373" actId="14100"/>
        <pc:sldMkLst>
          <pc:docMk/>
          <pc:sldMk cId="1747031810" sldId="260"/>
        </pc:sldMkLst>
        <pc:spChg chg="add mod">
          <ac:chgData name="Antonio Osamu Katagiri Tanaka" userId="2c28225e-d492-4964-8551-1b0a3c65dda0" providerId="ADAL" clId="{8D85686F-EA1F-420F-BBE4-73F330E4F626}" dt="2020-08-25T16:10:59.724" v="332" actId="20577"/>
          <ac:spMkLst>
            <pc:docMk/>
            <pc:sldMk cId="1747031810" sldId="260"/>
            <ac:spMk id="6" creationId="{BBECD093-8B98-4430-B749-AAD3AFB71F0F}"/>
          </ac:spMkLst>
        </pc:spChg>
        <pc:spChg chg="add mod">
          <ac:chgData name="Antonio Osamu Katagiri Tanaka" userId="2c28225e-d492-4964-8551-1b0a3c65dda0" providerId="ADAL" clId="{8D85686F-EA1F-420F-BBE4-73F330E4F626}" dt="2020-08-25T16:12:04.295" v="373" actId="14100"/>
          <ac:spMkLst>
            <pc:docMk/>
            <pc:sldMk cId="1747031810" sldId="260"/>
            <ac:spMk id="8" creationId="{ACDE6241-FA83-4F73-A23A-8BAED7F27E4A}"/>
          </ac:spMkLst>
        </pc:spChg>
        <pc:spChg chg="add del mod">
          <ac:chgData name="Antonio Osamu Katagiri Tanaka" userId="2c28225e-d492-4964-8551-1b0a3c65dda0" providerId="ADAL" clId="{8D85686F-EA1F-420F-BBE4-73F330E4F626}" dt="2020-08-25T15:59:30.890" v="238" actId="478"/>
          <ac:spMkLst>
            <pc:docMk/>
            <pc:sldMk cId="1747031810" sldId="260"/>
            <ac:spMk id="12" creationId="{8037A353-F402-4AD9-BF12-DFBF5EA9BA1C}"/>
          </ac:spMkLst>
        </pc:spChg>
        <pc:spChg chg="add mod">
          <ac:chgData name="Antonio Osamu Katagiri Tanaka" userId="2c28225e-d492-4964-8551-1b0a3c65dda0" providerId="ADAL" clId="{8D85686F-EA1F-420F-BBE4-73F330E4F626}" dt="2020-08-25T16:08:40.652" v="311" actId="14100"/>
          <ac:spMkLst>
            <pc:docMk/>
            <pc:sldMk cId="1747031810" sldId="260"/>
            <ac:spMk id="14" creationId="{2E3176B0-6407-4671-A81E-CA9B8A826BF0}"/>
          </ac:spMkLst>
        </pc:spChg>
        <pc:spChg chg="add mod">
          <ac:chgData name="Antonio Osamu Katagiri Tanaka" userId="2c28225e-d492-4964-8551-1b0a3c65dda0" providerId="ADAL" clId="{8D85686F-EA1F-420F-BBE4-73F330E4F626}" dt="2020-08-25T16:11:53.510" v="369" actId="1076"/>
          <ac:spMkLst>
            <pc:docMk/>
            <pc:sldMk cId="1747031810" sldId="260"/>
            <ac:spMk id="16" creationId="{CE00E6E3-1AEB-44DB-A226-8D0BE6511675}"/>
          </ac:spMkLst>
        </pc:spChg>
        <pc:picChg chg="add mod">
          <ac:chgData name="Antonio Osamu Katagiri Tanaka" userId="2c28225e-d492-4964-8551-1b0a3c65dda0" providerId="ADAL" clId="{8D85686F-EA1F-420F-BBE4-73F330E4F626}" dt="2020-08-25T16:00:27.278" v="268" actId="1076"/>
          <ac:picMkLst>
            <pc:docMk/>
            <pc:sldMk cId="1747031810" sldId="260"/>
            <ac:picMk id="2" creationId="{114A3A11-55AA-4CC7-AB23-5EE4BA0A51D1}"/>
          </ac:picMkLst>
        </pc:picChg>
        <pc:picChg chg="del mod">
          <ac:chgData name="Antonio Osamu Katagiri Tanaka" userId="2c28225e-d492-4964-8551-1b0a3c65dda0" providerId="ADAL" clId="{8D85686F-EA1F-420F-BBE4-73F330E4F626}" dt="2020-08-25T15:52:56.834" v="187" actId="478"/>
          <ac:picMkLst>
            <pc:docMk/>
            <pc:sldMk cId="1747031810" sldId="260"/>
            <ac:picMk id="3" creationId="{EACA21CA-80E9-476B-8833-5D5DFE5E52D0}"/>
          </ac:picMkLst>
        </pc:picChg>
        <pc:picChg chg="mod modCrop">
          <ac:chgData name="Antonio Osamu Katagiri Tanaka" userId="2c28225e-d492-4964-8551-1b0a3c65dda0" providerId="ADAL" clId="{8D85686F-EA1F-420F-BBE4-73F330E4F626}" dt="2020-08-25T16:00:27.278" v="268" actId="1076"/>
          <ac:picMkLst>
            <pc:docMk/>
            <pc:sldMk cId="1747031810" sldId="260"/>
            <ac:picMk id="5" creationId="{38DB9395-CCBA-4915-A358-B0CDA0C11B9F}"/>
          </ac:picMkLst>
        </pc:picChg>
        <pc:picChg chg="add del mod">
          <ac:chgData name="Antonio Osamu Katagiri Tanaka" userId="2c28225e-d492-4964-8551-1b0a3c65dda0" providerId="ADAL" clId="{8D85686F-EA1F-420F-BBE4-73F330E4F626}" dt="2020-08-25T15:59:15.662" v="235" actId="478"/>
          <ac:picMkLst>
            <pc:docMk/>
            <pc:sldMk cId="1747031810" sldId="260"/>
            <ac:picMk id="10" creationId="{F2FCD15D-5FD1-40BC-BD5E-F2FAE44BC0C9}"/>
          </ac:picMkLst>
        </pc:picChg>
      </pc:sldChg>
      <pc:sldChg chg="delSp add del mod">
        <pc:chgData name="Antonio Osamu Katagiri Tanaka" userId="2c28225e-d492-4964-8551-1b0a3c65dda0" providerId="ADAL" clId="{8D85686F-EA1F-420F-BBE4-73F330E4F626}" dt="2020-08-25T18:57:58.755" v="378" actId="47"/>
        <pc:sldMkLst>
          <pc:docMk/>
          <pc:sldMk cId="1000069934" sldId="261"/>
        </pc:sldMkLst>
        <pc:spChg chg="del">
          <ac:chgData name="Antonio Osamu Katagiri Tanaka" userId="2c28225e-d492-4964-8551-1b0a3c65dda0" providerId="ADAL" clId="{8D85686F-EA1F-420F-BBE4-73F330E4F626}" dt="2020-08-25T16:17:27.396" v="375" actId="478"/>
          <ac:spMkLst>
            <pc:docMk/>
            <pc:sldMk cId="1000069934" sldId="261"/>
            <ac:spMk id="6" creationId="{BBECD093-8B98-4430-B749-AAD3AFB71F0F}"/>
          </ac:spMkLst>
        </pc:spChg>
        <pc:spChg chg="del">
          <ac:chgData name="Antonio Osamu Katagiri Tanaka" userId="2c28225e-d492-4964-8551-1b0a3c65dda0" providerId="ADAL" clId="{8D85686F-EA1F-420F-BBE4-73F330E4F626}" dt="2020-08-25T16:17:27.396" v="375" actId="478"/>
          <ac:spMkLst>
            <pc:docMk/>
            <pc:sldMk cId="1000069934" sldId="261"/>
            <ac:spMk id="8" creationId="{ACDE6241-FA83-4F73-A23A-8BAED7F27E4A}"/>
          </ac:spMkLst>
        </pc:spChg>
        <pc:spChg chg="del">
          <ac:chgData name="Antonio Osamu Katagiri Tanaka" userId="2c28225e-d492-4964-8551-1b0a3c65dda0" providerId="ADAL" clId="{8D85686F-EA1F-420F-BBE4-73F330E4F626}" dt="2020-08-25T16:17:27.396" v="375" actId="478"/>
          <ac:spMkLst>
            <pc:docMk/>
            <pc:sldMk cId="1000069934" sldId="261"/>
            <ac:spMk id="14" creationId="{2E3176B0-6407-4671-A81E-CA9B8A826BF0}"/>
          </ac:spMkLst>
        </pc:spChg>
        <pc:spChg chg="del">
          <ac:chgData name="Antonio Osamu Katagiri Tanaka" userId="2c28225e-d492-4964-8551-1b0a3c65dda0" providerId="ADAL" clId="{8D85686F-EA1F-420F-BBE4-73F330E4F626}" dt="2020-08-25T16:17:27.396" v="375" actId="478"/>
          <ac:spMkLst>
            <pc:docMk/>
            <pc:sldMk cId="1000069934" sldId="261"/>
            <ac:spMk id="16" creationId="{CE00E6E3-1AEB-44DB-A226-8D0BE6511675}"/>
          </ac:spMkLst>
        </pc:spChg>
        <pc:picChg chg="del">
          <ac:chgData name="Antonio Osamu Katagiri Tanaka" userId="2c28225e-d492-4964-8551-1b0a3c65dda0" providerId="ADAL" clId="{8D85686F-EA1F-420F-BBE4-73F330E4F626}" dt="2020-08-25T16:17:27.396" v="375" actId="478"/>
          <ac:picMkLst>
            <pc:docMk/>
            <pc:sldMk cId="1000069934" sldId="261"/>
            <ac:picMk id="2" creationId="{114A3A11-55AA-4CC7-AB23-5EE4BA0A51D1}"/>
          </ac:picMkLst>
        </pc:picChg>
        <pc:picChg chg="del">
          <ac:chgData name="Antonio Osamu Katagiri Tanaka" userId="2c28225e-d492-4964-8551-1b0a3c65dda0" providerId="ADAL" clId="{8D85686F-EA1F-420F-BBE4-73F330E4F626}" dt="2020-08-25T16:17:27.396" v="375" actId="478"/>
          <ac:picMkLst>
            <pc:docMk/>
            <pc:sldMk cId="1000069934" sldId="261"/>
            <ac:picMk id="5" creationId="{38DB9395-CCBA-4915-A358-B0CDA0C11B9F}"/>
          </ac:picMkLst>
        </pc:picChg>
      </pc:sldChg>
      <pc:sldChg chg="addSp new del mod">
        <pc:chgData name="Antonio Osamu Katagiri Tanaka" userId="2c28225e-d492-4964-8551-1b0a3c65dda0" providerId="ADAL" clId="{8D85686F-EA1F-420F-BBE4-73F330E4F626}" dt="2020-09-01T16:47:57.631" v="410" actId="47"/>
        <pc:sldMkLst>
          <pc:docMk/>
          <pc:sldMk cId="2666001277" sldId="261"/>
        </pc:sldMkLst>
        <pc:picChg chg="add">
          <ac:chgData name="Antonio Osamu Katagiri Tanaka" userId="2c28225e-d492-4964-8551-1b0a3c65dda0" providerId="ADAL" clId="{8D85686F-EA1F-420F-BBE4-73F330E4F626}" dt="2020-09-01T16:47:47.239" v="408" actId="22"/>
          <ac:picMkLst>
            <pc:docMk/>
            <pc:sldMk cId="2666001277" sldId="261"/>
            <ac:picMk id="5" creationId="{0891200D-6DBE-410E-9B20-8AB014C5D7D1}"/>
          </ac:picMkLst>
        </pc:picChg>
      </pc:sldChg>
      <pc:sldChg chg="addSp delSp modSp add mod">
        <pc:chgData name="Antonio Osamu Katagiri Tanaka" userId="2c28225e-d492-4964-8551-1b0a3c65dda0" providerId="ADAL" clId="{8D85686F-EA1F-420F-BBE4-73F330E4F626}" dt="2020-09-01T17:09:59.209" v="603" actId="1076"/>
        <pc:sldMkLst>
          <pc:docMk/>
          <pc:sldMk cId="281537743" sldId="262"/>
        </pc:sldMkLst>
        <pc:spChg chg="del">
          <ac:chgData name="Antonio Osamu Katagiri Tanaka" userId="2c28225e-d492-4964-8551-1b0a3c65dda0" providerId="ADAL" clId="{8D85686F-EA1F-420F-BBE4-73F330E4F626}" dt="2020-09-01T16:48:15.457" v="433" actId="478"/>
          <ac:spMkLst>
            <pc:docMk/>
            <pc:sldMk cId="281537743" sldId="262"/>
            <ac:spMk id="6" creationId="{BBECD093-8B98-4430-B749-AAD3AFB71F0F}"/>
          </ac:spMkLst>
        </pc:spChg>
        <pc:spChg chg="del">
          <ac:chgData name="Antonio Osamu Katagiri Tanaka" userId="2c28225e-d492-4964-8551-1b0a3c65dda0" providerId="ADAL" clId="{8D85686F-EA1F-420F-BBE4-73F330E4F626}" dt="2020-09-01T16:48:15.457" v="433" actId="478"/>
          <ac:spMkLst>
            <pc:docMk/>
            <pc:sldMk cId="281537743" sldId="262"/>
            <ac:spMk id="8" creationId="{ACDE6241-FA83-4F73-A23A-8BAED7F27E4A}"/>
          </ac:spMkLst>
        </pc:spChg>
        <pc:spChg chg="add mod">
          <ac:chgData name="Antonio Osamu Katagiri Tanaka" userId="2c28225e-d492-4964-8551-1b0a3c65dda0" providerId="ADAL" clId="{8D85686F-EA1F-420F-BBE4-73F330E4F626}" dt="2020-09-01T17:09:59.209" v="603" actId="1076"/>
          <ac:spMkLst>
            <pc:docMk/>
            <pc:sldMk cId="281537743" sldId="262"/>
            <ac:spMk id="9" creationId="{2566D1C2-8A42-453D-A18B-181EFAFFD186}"/>
          </ac:spMkLst>
        </pc:spChg>
        <pc:spChg chg="mod">
          <ac:chgData name="Antonio Osamu Katagiri Tanaka" userId="2c28225e-d492-4964-8551-1b0a3c65dda0" providerId="ADAL" clId="{8D85686F-EA1F-420F-BBE4-73F330E4F626}" dt="2020-09-01T16:48:10.777" v="432" actId="20577"/>
          <ac:spMkLst>
            <pc:docMk/>
            <pc:sldMk cId="281537743" sldId="262"/>
            <ac:spMk id="14" creationId="{2E3176B0-6407-4671-A81E-CA9B8A826BF0}"/>
          </ac:spMkLst>
        </pc:spChg>
        <pc:spChg chg="add mod">
          <ac:chgData name="Antonio Osamu Katagiri Tanaka" userId="2c28225e-d492-4964-8551-1b0a3c65dda0" providerId="ADAL" clId="{8D85686F-EA1F-420F-BBE4-73F330E4F626}" dt="2020-09-01T17:09:59.209" v="603" actId="1076"/>
          <ac:spMkLst>
            <pc:docMk/>
            <pc:sldMk cId="281537743" sldId="262"/>
            <ac:spMk id="15" creationId="{E291A739-A743-4858-A8F7-EAFB97295ADF}"/>
          </ac:spMkLst>
        </pc:spChg>
        <pc:picChg chg="del">
          <ac:chgData name="Antonio Osamu Katagiri Tanaka" userId="2c28225e-d492-4964-8551-1b0a3c65dda0" providerId="ADAL" clId="{8D85686F-EA1F-420F-BBE4-73F330E4F626}" dt="2020-09-01T16:48:15.457" v="433" actId="478"/>
          <ac:picMkLst>
            <pc:docMk/>
            <pc:sldMk cId="281537743" sldId="262"/>
            <ac:picMk id="2" creationId="{114A3A11-55AA-4CC7-AB23-5EE4BA0A51D1}"/>
          </ac:picMkLst>
        </pc:picChg>
        <pc:picChg chg="add mod ord modCrop">
          <ac:chgData name="Antonio Osamu Katagiri Tanaka" userId="2c28225e-d492-4964-8551-1b0a3c65dda0" providerId="ADAL" clId="{8D85686F-EA1F-420F-BBE4-73F330E4F626}" dt="2020-09-01T17:09:48.412" v="602" actId="1038"/>
          <ac:picMkLst>
            <pc:docMk/>
            <pc:sldMk cId="281537743" sldId="262"/>
            <ac:picMk id="3" creationId="{9DE075AD-9273-4A33-8D3F-5221E12AE7A2}"/>
          </ac:picMkLst>
        </pc:picChg>
        <pc:picChg chg="add mod">
          <ac:chgData name="Antonio Osamu Katagiri Tanaka" userId="2c28225e-d492-4964-8551-1b0a3c65dda0" providerId="ADAL" clId="{8D85686F-EA1F-420F-BBE4-73F330E4F626}" dt="2020-09-01T17:09:39.074" v="579" actId="1076"/>
          <ac:picMkLst>
            <pc:docMk/>
            <pc:sldMk cId="281537743" sldId="262"/>
            <ac:picMk id="4" creationId="{7BE9B8F9-D39A-45E2-B08E-59700AB9EF0D}"/>
          </ac:picMkLst>
        </pc:picChg>
        <pc:picChg chg="del">
          <ac:chgData name="Antonio Osamu Katagiri Tanaka" userId="2c28225e-d492-4964-8551-1b0a3c65dda0" providerId="ADAL" clId="{8D85686F-EA1F-420F-BBE4-73F330E4F626}" dt="2020-09-01T16:53:07.206" v="439" actId="478"/>
          <ac:picMkLst>
            <pc:docMk/>
            <pc:sldMk cId="281537743" sldId="262"/>
            <ac:picMk id="5" creationId="{38DB9395-CCBA-4915-A358-B0CDA0C11B9F}"/>
          </ac:picMkLst>
        </pc:picChg>
        <pc:picChg chg="add mod">
          <ac:chgData name="Antonio Osamu Katagiri Tanaka" userId="2c28225e-d492-4964-8551-1b0a3c65dda0" providerId="ADAL" clId="{8D85686F-EA1F-420F-BBE4-73F330E4F626}" dt="2020-09-01T16:53:21.840" v="445" actId="1076"/>
          <ac:picMkLst>
            <pc:docMk/>
            <pc:sldMk cId="281537743" sldId="262"/>
            <ac:picMk id="7" creationId="{AB8D3556-5089-4DB3-976D-21965F3F3A4D}"/>
          </ac:picMkLst>
        </pc:picChg>
      </pc:sldChg>
      <pc:sldChg chg="addSp delSp modSp new mod">
        <pc:chgData name="Antonio Osamu Katagiri Tanaka" userId="2c28225e-d492-4964-8551-1b0a3c65dda0" providerId="ADAL" clId="{8D85686F-EA1F-420F-BBE4-73F330E4F626}" dt="2020-09-01T17:37:43.714" v="627" actId="207"/>
        <pc:sldMkLst>
          <pc:docMk/>
          <pc:sldMk cId="868536915" sldId="263"/>
        </pc:sldMkLst>
        <pc:spChg chg="del">
          <ac:chgData name="Antonio Osamu Katagiri Tanaka" userId="2c28225e-d492-4964-8551-1b0a3c65dda0" providerId="ADAL" clId="{8D85686F-EA1F-420F-BBE4-73F330E4F626}" dt="2020-09-01T17:32:51.582" v="605" actId="478"/>
          <ac:spMkLst>
            <pc:docMk/>
            <pc:sldMk cId="868536915" sldId="263"/>
            <ac:spMk id="2" creationId="{2A446473-984D-4E66-9924-6BF56A1E2849}"/>
          </ac:spMkLst>
        </pc:spChg>
        <pc:spChg chg="del">
          <ac:chgData name="Antonio Osamu Katagiri Tanaka" userId="2c28225e-d492-4964-8551-1b0a3c65dda0" providerId="ADAL" clId="{8D85686F-EA1F-420F-BBE4-73F330E4F626}" dt="2020-09-01T17:32:51.582" v="605" actId="478"/>
          <ac:spMkLst>
            <pc:docMk/>
            <pc:sldMk cId="868536915" sldId="263"/>
            <ac:spMk id="3" creationId="{47CF0225-7257-4D17-897D-9409CD2CC592}"/>
          </ac:spMkLst>
        </pc:spChg>
        <pc:spChg chg="add mod">
          <ac:chgData name="Antonio Osamu Katagiri Tanaka" userId="2c28225e-d492-4964-8551-1b0a3c65dda0" providerId="ADAL" clId="{8D85686F-EA1F-420F-BBE4-73F330E4F626}" dt="2020-09-01T17:37:43.714" v="627" actId="207"/>
          <ac:spMkLst>
            <pc:docMk/>
            <pc:sldMk cId="868536915" sldId="263"/>
            <ac:spMk id="6" creationId="{CBFB8726-4E37-4D03-A772-A6F7ECEE6FE1}"/>
          </ac:spMkLst>
        </pc:spChg>
        <pc:picChg chg="add mod">
          <ac:chgData name="Antonio Osamu Katagiri Tanaka" userId="2c28225e-d492-4964-8551-1b0a3c65dda0" providerId="ADAL" clId="{8D85686F-EA1F-420F-BBE4-73F330E4F626}" dt="2020-09-01T17:34:31.457" v="618" actId="1076"/>
          <ac:picMkLst>
            <pc:docMk/>
            <pc:sldMk cId="868536915" sldId="263"/>
            <ac:picMk id="4" creationId="{C36446A6-4226-4F99-934E-CD1AB54D2C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6F03D-AC2F-4E95-B31C-8212826FB973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096B1-A69C-4C93-818D-F2DD7D5D58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80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99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568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59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62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G.S. Bisht, G. Canton, A. </a:t>
            </a:r>
            <a:r>
              <a:rPr lang="en-GB" dirty="0" err="1">
                <a:effectLst/>
              </a:rPr>
              <a:t>Mirsepassi</a:t>
            </a:r>
            <a:r>
              <a:rPr lang="en-GB" dirty="0">
                <a:effectLst/>
              </a:rPr>
              <a:t>, L. </a:t>
            </a:r>
            <a:r>
              <a:rPr lang="en-GB" dirty="0" err="1">
                <a:effectLst/>
              </a:rPr>
              <a:t>Kulinsky</a:t>
            </a:r>
            <a:r>
              <a:rPr lang="en-GB" dirty="0">
                <a:effectLst/>
              </a:rPr>
              <a:t>, S. Oh, D. Dunn-Rankin, M.J. </a:t>
            </a:r>
            <a:r>
              <a:rPr lang="en-GB" dirty="0" err="1">
                <a:effectLst/>
              </a:rPr>
              <a:t>Madou</a:t>
            </a:r>
            <a:r>
              <a:rPr lang="en-GB" dirty="0">
                <a:effectLst/>
              </a:rPr>
              <a:t>, Controlled Continuous Patterning of Polymeric Nanofibers on Three-Dimensional Substrates Using Low-Voltage Near-Field Electrospinning, Nano Lett. 11 (2011) 1831–1837. https://doi.org/10.1021/nl2006164.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97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G.S. Bisht, G. Canton, A. </a:t>
            </a:r>
            <a:r>
              <a:rPr lang="en-GB" dirty="0" err="1">
                <a:effectLst/>
              </a:rPr>
              <a:t>Mirsepassi</a:t>
            </a:r>
            <a:r>
              <a:rPr lang="en-GB" dirty="0">
                <a:effectLst/>
              </a:rPr>
              <a:t>, L. </a:t>
            </a:r>
            <a:r>
              <a:rPr lang="en-GB" dirty="0" err="1">
                <a:effectLst/>
              </a:rPr>
              <a:t>Kulinsky</a:t>
            </a:r>
            <a:r>
              <a:rPr lang="en-GB" dirty="0">
                <a:effectLst/>
              </a:rPr>
              <a:t>, S. Oh, D. Dunn-Rankin, M.J. </a:t>
            </a:r>
            <a:r>
              <a:rPr lang="en-GB" dirty="0" err="1">
                <a:effectLst/>
              </a:rPr>
              <a:t>Madou</a:t>
            </a:r>
            <a:r>
              <a:rPr lang="en-GB" dirty="0">
                <a:effectLst/>
              </a:rPr>
              <a:t>, Controlled Continuous Patterning of Polymeric Nanofibers on Three-Dimensional Substrates Using Low-Voltage Near-Field Electrospinning, Nano Lett. 11 (2011) 1831–1837. https://doi.org/10.1021/nl2006164.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42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87B7-E754-4F09-8D9E-50FB9D36A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8B00B-6EE1-4B6D-8F84-A21A2572B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339F2-0F88-4D73-9A72-560F441C3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EEECA-6D39-4DCF-853E-EA7587DB2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2769A-46A3-412D-A09F-504C0C54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6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9CE1-E317-4423-BDDF-EAFDC69F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5F78D-F160-4C1A-9304-55C3D91D4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ACE49-042E-4E09-B8F1-DD43B2D2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1DBC0-4B7A-46AC-B7B3-07C55EEE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EE798-F4F0-4A8B-A42B-00C248DD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32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646EB3-4578-4B69-B330-B07BE585B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78D3E-5BAF-4BA1-9762-1F85E25F9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2DB9E-6A21-450E-84AB-DEB16E27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CA656-174F-4655-96A8-CDA119BB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A3352-7EEB-4A0E-8BE5-E73441DD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96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0505-02E2-4C84-8D83-04D584FE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35CA-7E9D-4E44-8ACC-9F824EC49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B70EB-490B-4240-9430-EC7806F19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F14A3-7B1F-4E97-9F27-D1EEB894A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A5C28-5470-4ABD-A4BE-4D570489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D014-5524-4AC4-B3E0-95FDD784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A6337-3DC5-4D81-90C6-66AC1ABFD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EDE4C-D5B5-4491-90E6-D3CA5BDE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E0431-6B7D-472B-9B9E-909A7BFAC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20BBC-4849-4186-AF42-4D8B5AB8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297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CB16-C093-400E-B258-07D8DF7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C290-A319-4F4A-95D0-8B996A3F5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B47C7-C06B-492E-B5A7-A99B26434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DE8BB-566C-4D8E-A263-EEE7CC50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432F1-C5B8-4ABA-B494-FCF6D082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248C2-E64D-4BDE-8704-3424BFC2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31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0F1F-3D88-4636-A5CC-F5425C3F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E1CF1-1C63-47E1-A6D1-113902407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042D4-9A88-4A4D-9CDE-6BE37C686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D4835-4946-46F9-BE7F-9102F363D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11A3E-27BE-4E4C-9445-AA462FF8D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78C0E-9EF4-4CE1-A451-E998D574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463CC1-45CC-4645-8893-47DF0F65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2563A6-4864-4F41-935C-6999132D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1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DC79-CBE6-4CD4-867C-36573B32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5D318-2C3E-45ED-A5B9-FC3861B5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EAA97-7780-4C75-98A4-504E3B6BF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94748-CA6A-4CB6-A9DC-438E19FA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94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41F8F-9FF3-4222-8439-9D026C15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37263-7FB5-499B-B54E-E1B8B70A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38E3C-965A-4C84-BFF4-5BCD53F52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69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DE66-28C3-44F4-9F2D-E3B9AF269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022DD-3670-4A98-9393-88DC0556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B7640-F419-4532-A9E4-7F2D2E307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8898D-987F-4A17-8212-823766DE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0829A-88B7-4497-897D-28EAE048B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B5455-5101-4D4A-8E68-0D4467F8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535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ACD5-4B8C-48C0-9043-A20BB4DA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3511A-4FFF-4C85-9252-587C57B49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8729B-B1FB-49F1-931B-E1836645B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72CC4-B37D-4130-8CED-955ACFFA2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65837-D3A5-4D89-B414-2ACBB25A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FE97A-5316-4B1B-B354-5DE11D39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67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44A34-38E6-47D8-918A-DB833409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2106-C5B5-4C64-A2F6-8E9D9EA1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8B30D-55E1-4ABA-BB87-7E170B2A6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570EB-C3CB-4CD5-9732-031E5B7C909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FE8EE-6628-4572-A102-A3121FE47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22924-6250-4BCD-9136-DA634FD80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87BA8-4B7C-468F-9E77-2D3C474755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846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heologyschool.com/advice/rheology-glossar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905758B4-9083-42B0-A230-8CA78D081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>
          <a:xfrm>
            <a:off x="1053025" y="1524000"/>
            <a:ext cx="10085951" cy="533400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544D9AB-FCA8-4F0A-BB69-158553C27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78"/>
          <a:stretch/>
        </p:blipFill>
        <p:spPr>
          <a:xfrm>
            <a:off x="1053024" y="0"/>
            <a:ext cx="10085951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6FB85-9B16-4D97-B0D4-A5D9FF3343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8354" y="954157"/>
            <a:ext cx="5447168" cy="53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9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1923E672-81A9-4650-94CF-4264696C9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>
          <a:xfrm>
            <a:off x="1053025" y="1524000"/>
            <a:ext cx="10085951" cy="533400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CA6638F-9099-4496-B172-23150BB74C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78"/>
          <a:stretch/>
        </p:blipFill>
        <p:spPr>
          <a:xfrm>
            <a:off x="1053024" y="0"/>
            <a:ext cx="10085951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8777" y="1262267"/>
            <a:ext cx="5596258" cy="50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7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AEE6CC3-FB9C-49C2-9898-9C69E5A0D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>
          <a:xfrm>
            <a:off x="1053025" y="1524000"/>
            <a:ext cx="10085951" cy="5334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7E598A2-021B-40A3-9A7C-DDFC68ECC3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78"/>
          <a:stretch/>
        </p:blipFill>
        <p:spPr>
          <a:xfrm>
            <a:off x="1053024" y="0"/>
            <a:ext cx="10085951" cy="152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16FE4E-5C07-4ED0-9C44-A005B3EBB7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8594" y="1311969"/>
            <a:ext cx="5606197" cy="405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5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4654" y="1815719"/>
            <a:ext cx="6130269" cy="3760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2753D-ED6E-4855-9BE2-24043AD46C2A}"/>
              </a:ext>
            </a:extLst>
          </p:cNvPr>
          <p:cNvSpPr txBox="1"/>
          <p:nvPr/>
        </p:nvSpPr>
        <p:spPr>
          <a:xfrm>
            <a:off x="7120641" y="5865278"/>
            <a:ext cx="1971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</a:rPr>
              <a:t>Flow curves</a:t>
            </a:r>
            <a:endParaRPr lang="en-GB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B814D0-6FE9-475C-B714-90A24E2D6B46}"/>
              </a:ext>
            </a:extLst>
          </p:cNvPr>
          <p:cNvGrpSpPr/>
          <p:nvPr/>
        </p:nvGrpSpPr>
        <p:grpSpPr>
          <a:xfrm>
            <a:off x="0" y="1815719"/>
            <a:ext cx="5694655" cy="3872113"/>
            <a:chOff x="1053023" y="0"/>
            <a:chExt cx="10085952" cy="685800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8DB9395-CCBA-4915-A358-B0CDA0C11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2"/>
            <a:stretch/>
          </p:blipFill>
          <p:spPr>
            <a:xfrm>
              <a:off x="1053024" y="1524000"/>
              <a:ext cx="10085951" cy="5334000"/>
            </a:xfrm>
            <a:prstGeom prst="rect">
              <a:avLst/>
            </a:prstGeom>
          </p:spPr>
        </p:pic>
        <p:pic>
          <p:nvPicPr>
            <p:cNvPr id="9" name="Picture 8" descr="A close up of a map&#10;&#10;Description automatically generated">
              <a:extLst>
                <a:ext uri="{FF2B5EF4-FFF2-40B4-BE49-F238E27FC236}">
                  <a16:creationId xmlns:a16="http://schemas.microsoft.com/office/drawing/2014/main" id="{7DAB5C9C-6270-42B9-A45E-3B925DF28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778"/>
            <a:stretch/>
          </p:blipFill>
          <p:spPr>
            <a:xfrm>
              <a:off x="1053023" y="0"/>
              <a:ext cx="10085951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098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8DB9395-CCBA-4915-A358-B0CDA0C11B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7" b="80275"/>
          <a:stretch/>
        </p:blipFill>
        <p:spPr>
          <a:xfrm>
            <a:off x="329562" y="1244460"/>
            <a:ext cx="3347786" cy="13527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4A3A11-55AA-4CC7-AB23-5EE4BA0A5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846" y="1473879"/>
            <a:ext cx="3648584" cy="1352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CD093-8B98-4430-B749-AAD3AFB71F0F}"/>
              </a:ext>
            </a:extLst>
          </p:cNvPr>
          <p:cNvSpPr txBox="1"/>
          <p:nvPr/>
        </p:nvSpPr>
        <p:spPr>
          <a:xfrm>
            <a:off x="5735641" y="2938855"/>
            <a:ext cx="1124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G.S. Bisht</a:t>
            </a:r>
          </a:p>
          <a:p>
            <a:r>
              <a:rPr lang="en-GB" dirty="0"/>
              <a:t>(in water)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E6241-FA83-4F73-A23A-8BAED7F27E4A}"/>
              </a:ext>
            </a:extLst>
          </p:cNvPr>
          <p:cNvSpPr txBox="1"/>
          <p:nvPr/>
        </p:nvSpPr>
        <p:spPr>
          <a:xfrm>
            <a:off x="9083992" y="1738768"/>
            <a:ext cx="266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Around 10^2 </a:t>
            </a:r>
            <a:r>
              <a:rPr lang="en-GB" dirty="0" err="1">
                <a:effectLst/>
              </a:rPr>
              <a:t>Pa.s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D.R. Flores</a:t>
            </a:r>
          </a:p>
          <a:p>
            <a:r>
              <a:rPr lang="en-GB" dirty="0"/>
              <a:t>(in SU8 and 0.5 </a:t>
            </a:r>
            <a:r>
              <a:rPr lang="en-GB" dirty="0" err="1"/>
              <a:t>wt</a:t>
            </a:r>
            <a:r>
              <a:rPr lang="en-GB" dirty="0"/>
              <a:t>% TBT)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176B0-6407-4671-A81E-CA9B8A826BF0}"/>
              </a:ext>
            </a:extLst>
          </p:cNvPr>
          <p:cNvSpPr txBox="1"/>
          <p:nvPr/>
        </p:nvSpPr>
        <p:spPr>
          <a:xfrm>
            <a:off x="0" y="0"/>
            <a:ext cx="514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</a:rPr>
              <a:t>Zero-shear viscosity at 1wt% PEO</a:t>
            </a:r>
            <a:endParaRPr lang="en-GB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0E6E3-1AEB-44DB-A226-8D0BE6511675}"/>
              </a:ext>
            </a:extLst>
          </p:cNvPr>
          <p:cNvSpPr txBox="1"/>
          <p:nvPr/>
        </p:nvSpPr>
        <p:spPr>
          <a:xfrm>
            <a:off x="730103" y="2621404"/>
            <a:ext cx="254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(in SU8 and 0.5 </a:t>
            </a:r>
            <a:r>
              <a:rPr lang="en-GB" dirty="0" err="1"/>
              <a:t>wt</a:t>
            </a:r>
            <a:r>
              <a:rPr lang="en-GB" dirty="0"/>
              <a:t>% TBT)</a:t>
            </a:r>
          </a:p>
        </p:txBody>
      </p:sp>
    </p:spTree>
    <p:extLst>
      <p:ext uri="{BB962C8B-B14F-4D97-AF65-F5344CB8AC3E}">
        <p14:creationId xmlns:p14="http://schemas.microsoft.com/office/powerpoint/2010/main" val="174703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3176B0-6407-4671-A81E-CA9B8A826BF0}"/>
              </a:ext>
            </a:extLst>
          </p:cNvPr>
          <p:cNvSpPr txBox="1"/>
          <p:nvPr/>
        </p:nvSpPr>
        <p:spPr>
          <a:xfrm>
            <a:off x="0" y="0"/>
            <a:ext cx="514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v</a:t>
            </a:r>
            <a:r>
              <a:rPr lang="en-GB" sz="2800" dirty="0"/>
              <a:t>s. </a:t>
            </a:r>
            <a:r>
              <a:rPr lang="en-GB" sz="2800" dirty="0" err="1"/>
              <a:t>MicroChem</a:t>
            </a:r>
            <a:endParaRPr lang="en-GB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0E6E3-1AEB-44DB-A226-8D0BE6511675}"/>
              </a:ext>
            </a:extLst>
          </p:cNvPr>
          <p:cNvSpPr txBox="1"/>
          <p:nvPr/>
        </p:nvSpPr>
        <p:spPr>
          <a:xfrm>
            <a:off x="730103" y="2621404"/>
            <a:ext cx="254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(in SU8 and 0.5 </a:t>
            </a:r>
            <a:r>
              <a:rPr lang="en-GB" dirty="0" err="1"/>
              <a:t>wt</a:t>
            </a:r>
            <a:r>
              <a:rPr lang="en-GB" dirty="0"/>
              <a:t>% TBT)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9B8F9-D39A-45E2-B08E-59700AB9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5061"/>
            <a:ext cx="5224655" cy="3334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D3556-5089-4DB3-976D-21965F3F3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30" y="1294646"/>
            <a:ext cx="3634163" cy="1326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6D1C2-8A42-453D-A18B-181EFAFFD186}"/>
              </a:ext>
            </a:extLst>
          </p:cNvPr>
          <p:cNvSpPr txBox="1"/>
          <p:nvPr/>
        </p:nvSpPr>
        <p:spPr>
          <a:xfrm>
            <a:off x="830583" y="4667249"/>
            <a:ext cx="45901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eta_0   -&gt; 0.0986</a:t>
            </a:r>
            <a:br>
              <a:rPr lang="es-MX" sz="2800" dirty="0"/>
            </a:br>
            <a:r>
              <a:rPr lang="es-MX" sz="2800" dirty="0" err="1"/>
              <a:t>eta_inf</a:t>
            </a:r>
            <a:r>
              <a:rPr lang="es-MX" sz="2800" dirty="0"/>
              <a:t> -&gt; 0.0093</a:t>
            </a:r>
            <a:endParaRPr lang="en-GB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91A739-A743-4858-A8F7-EAFB97295ADF}"/>
              </a:ext>
            </a:extLst>
          </p:cNvPr>
          <p:cNvSpPr txBox="1"/>
          <p:nvPr/>
        </p:nvSpPr>
        <p:spPr>
          <a:xfrm>
            <a:off x="3463705" y="4882692"/>
            <a:ext cx="26322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vs.  0.00842 </a:t>
            </a:r>
            <a:r>
              <a:rPr lang="es-MX" sz="2800" dirty="0" err="1"/>
              <a:t>Pa.s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075AD-9273-4A33-8D3F-5221E12AE7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0" t="18893" r="4418" b="8316"/>
          <a:stretch/>
        </p:blipFill>
        <p:spPr>
          <a:xfrm>
            <a:off x="4889008" y="2880906"/>
            <a:ext cx="3524250" cy="1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446A6-4226-4F99-934E-CD1AB54D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044141"/>
            <a:ext cx="4857750" cy="2384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B8726-4E37-4D03-A772-A6F7ECEE6FE1}"/>
              </a:ext>
            </a:extLst>
          </p:cNvPr>
          <p:cNvSpPr txBox="1"/>
          <p:nvPr/>
        </p:nvSpPr>
        <p:spPr>
          <a:xfrm>
            <a:off x="0" y="6427113"/>
            <a:ext cx="7162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  <a:effectLst/>
              </a:rPr>
              <a:t>D.R. Flores, Role of rheological properties in near field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effectLst/>
              </a:rPr>
              <a:t>electrospun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effectLst/>
              </a:rPr>
              <a:t>fibers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effectLst/>
              </a:rPr>
              <a:t> morphology, (2017) 130.</a:t>
            </a:r>
          </a:p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http://www.rheologyschool.com/advice/rheology-glossary</a:t>
            </a:r>
            <a:endParaRPr lang="en-GB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536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356</Words>
  <Application>Microsoft Office PowerPoint</Application>
  <PresentationFormat>Widescreen</PresentationFormat>
  <Paragraphs>26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Osamu Katagiri Tanaka</dc:creator>
  <cp:lastModifiedBy>Antonio Osamu Katagiri Tanaka</cp:lastModifiedBy>
  <cp:revision>2</cp:revision>
  <dcterms:created xsi:type="dcterms:W3CDTF">2020-08-25T15:16:05Z</dcterms:created>
  <dcterms:modified xsi:type="dcterms:W3CDTF">2020-09-01T18:09:18Z</dcterms:modified>
</cp:coreProperties>
</file>